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62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18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41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BEE90A-1538-4C1A-8748-1F8C142D9C82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F9BF62-E14C-4984-AB38-2B0DC5ACC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32" y="623617"/>
            <a:ext cx="6154713" cy="2362201"/>
          </a:xfrm>
        </p:spPr>
        <p:txBody>
          <a:bodyPr>
            <a:normAutofit/>
          </a:bodyPr>
          <a:lstStyle/>
          <a:p>
            <a:r>
              <a:rPr lang="en-US" dirty="0"/>
              <a:t>Bert t. combs Mountain parkway reconstruction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4876800" y="2985818"/>
            <a:ext cx="3733800" cy="2800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7400" y="3733800"/>
            <a:ext cx="7138628" cy="23622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/>
          </a:p>
          <a:p>
            <a:r>
              <a:rPr lang="en-US" sz="2000" dirty="0"/>
              <a:t>Bert t. combs </a:t>
            </a:r>
          </a:p>
          <a:p>
            <a:r>
              <a:rPr lang="en-US" sz="2000" dirty="0"/>
              <a:t>Mountain parkway</a:t>
            </a:r>
          </a:p>
          <a:p>
            <a:r>
              <a:rPr lang="en-US" sz="2000" dirty="0" err="1"/>
              <a:t>wolfe</a:t>
            </a:r>
            <a:r>
              <a:rPr lang="en-US" sz="2000" dirty="0"/>
              <a:t> county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br>
              <a:rPr lang="en-US" sz="2000" dirty="0"/>
            </a:br>
            <a:r>
              <a:rPr lang="en-US" sz="2000" dirty="0"/>
              <a:t>district 10 design section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917"/>
              </p:ext>
            </p:extLst>
          </p:nvPr>
        </p:nvGraphicFramePr>
        <p:xfrm>
          <a:off x="236663" y="1413393"/>
          <a:ext cx="862965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4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FINAL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PAVE</a:t>
                      </a:r>
                      <a:r>
                        <a:rPr lang="en-US" baseline="0" dirty="0"/>
                        <a:t>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LANE’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LANE’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OUT. SHLD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IN. SHLD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MIN.</a:t>
                      </a:r>
                      <a:r>
                        <a:rPr lang="en-US" baseline="0" dirty="0"/>
                        <a:t> RADIUS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955’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MAX.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663" y="313371"/>
            <a:ext cx="7772400" cy="1143000"/>
          </a:xfrm>
        </p:spPr>
        <p:txBody>
          <a:bodyPr/>
          <a:lstStyle/>
          <a:p>
            <a:r>
              <a:rPr lang="en-US" dirty="0"/>
              <a:t>PROJECT</a:t>
            </a:r>
            <a:br>
              <a:rPr lang="en-US" dirty="0"/>
            </a:br>
            <a:r>
              <a:rPr lang="en-US" dirty="0"/>
              <a:t>TYPICAL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65412-CCF5-6C56-269F-F9C58C6A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3" y="4419600"/>
            <a:ext cx="8629650" cy="21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13701B-ACA8-AC27-0CDC-63DB0C34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7" y="1676400"/>
            <a:ext cx="7982101" cy="5029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219318"/>
            <a:ext cx="6554867" cy="1981200"/>
          </a:xfrm>
        </p:spPr>
        <p:txBody>
          <a:bodyPr/>
          <a:lstStyle/>
          <a:p>
            <a:r>
              <a:rPr lang="en-US" dirty="0"/>
              <a:t>Mountain Parkway, Winchester to Campton Corridor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36536" y="2469960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10-162.00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3352800"/>
            <a:ext cx="9144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3886200" y="2974300"/>
            <a:ext cx="1905000" cy="70561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4838700" y="2993180"/>
            <a:ext cx="952500" cy="11216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00200" y="2040350"/>
            <a:ext cx="16309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STANTON</a:t>
            </a:r>
            <a:endParaRPr lang="en-US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92815" y="5987332"/>
            <a:ext cx="179401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CAMPTON</a:t>
            </a:r>
            <a:endParaRPr lang="en-US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68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/>
              <a:t>EXISTING CONDITIONS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1308224"/>
            <a:ext cx="2743200" cy="2120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1308224"/>
            <a:ext cx="2743200" cy="2120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841" y="1295400"/>
            <a:ext cx="2550318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130204" y="3971835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 Westbound Lanes.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 Cemetery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 Rock Shelter on USFS property.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086600" y="280431"/>
            <a:ext cx="1820944" cy="682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10-162.00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CONSTRUCTION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4760" y="3970061"/>
            <a:ext cx="367296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00200"/>
            <a:ext cx="3672960" cy="2085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73217"/>
            <a:ext cx="3672960" cy="2054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010400" y="280431"/>
            <a:ext cx="1897144" cy="682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10-162.00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4760" y="1614317"/>
            <a:ext cx="3657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7A8DE-B993-9BC9-02F4-7C37A308F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00200"/>
            <a:ext cx="3672960" cy="2071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7340" y="1600200"/>
            <a:ext cx="286265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49476">
            <a:off x="4038600" y="1371600"/>
            <a:ext cx="3319461" cy="24895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3770050"/>
            <a:ext cx="33528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088267" y="280431"/>
            <a:ext cx="1819277" cy="682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10-162.00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2023</Year>
    <Day xmlns="b47a5aad-adfb-4dac-9d3f-47090e67d565">Tuesday</Day>
    <Speakers xmlns="b47a5aad-adfb-4dac-9d3f-47090e67d565">Jason Siwula</Speakers>
    <Section xmlns="b47a5aad-adfb-4dac-9d3f-47090e67d565" xsi:nil="true"/>
  </documentManagement>
</p:properties>
</file>

<file path=customXml/itemProps1.xml><?xml version="1.0" encoding="utf-8"?>
<ds:datastoreItem xmlns:ds="http://schemas.openxmlformats.org/officeDocument/2006/customXml" ds:itemID="{28BB7C71-3280-461C-9D3F-BD3A2460DF64}"/>
</file>

<file path=customXml/itemProps2.xml><?xml version="1.0" encoding="utf-8"?>
<ds:datastoreItem xmlns:ds="http://schemas.openxmlformats.org/officeDocument/2006/customXml" ds:itemID="{398817D3-4E4C-4F28-B9D0-30F7F573379D}"/>
</file>

<file path=customXml/itemProps3.xml><?xml version="1.0" encoding="utf-8"?>
<ds:datastoreItem xmlns:ds="http://schemas.openxmlformats.org/officeDocument/2006/customXml" ds:itemID="{747E38D7-8263-43F1-803E-F299EA2BBA3B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2442</TotalTime>
  <Words>103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Wingdings</vt:lpstr>
      <vt:lpstr>Wingdings 2</vt:lpstr>
      <vt:lpstr>Wingdings 3</vt:lpstr>
      <vt:lpstr>Slice</vt:lpstr>
      <vt:lpstr>Bert t. combs Mountain parkway reconstruction </vt:lpstr>
      <vt:lpstr>PROJECT TYPICAL SECTION</vt:lpstr>
      <vt:lpstr>PowerPoint Presentation</vt:lpstr>
      <vt:lpstr>EXISTING CONDITIONS</vt:lpstr>
      <vt:lpstr>CONSTRUCTION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ProjectExcellenceAwards</dc:title>
  <dc:creator>DellTest</dc:creator>
  <cp:lastModifiedBy>Jiang, Min (KYTC-D10)</cp:lastModifiedBy>
  <cp:revision>82</cp:revision>
  <dcterms:created xsi:type="dcterms:W3CDTF">2015-08-10T12:43:16Z</dcterms:created>
  <dcterms:modified xsi:type="dcterms:W3CDTF">2023-08-22T12:50:11Z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